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EaNnZJM0wvxFWNexqSGgPpHue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480aa168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7480aa168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700e994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74700e994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700e994c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74700e994c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700e994c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74700e994c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80aa168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7480aa168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mailto:combeantoine78@gmail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www.w3schools.com/" TargetMode="External"/><Relationship Id="rId5" Type="http://schemas.openxmlformats.org/officeDocument/2006/relationships/hyperlink" Target="https://openclassrooms.com/" TargetMode="External"/><Relationship Id="rId6" Type="http://schemas.openxmlformats.org/officeDocument/2006/relationships/hyperlink" Target="https://www.udemy.com/course/formation-developpeur-web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figma.com/file/TxyAfbsVRB2EgMebOn1yYP/ECE-Bay?node-id=0%3A1" TargetMode="External"/><Relationship Id="rId5" Type="http://schemas.openxmlformats.org/officeDocument/2006/relationships/hyperlink" Target="https://www.figma.com/file/TxyAfbsVRB2EgMebOn1yYP/ECE-Bay?node-id=0%3A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clock in the middle of a watch&#10;&#10;Description automatically generated" id="89" name="Google Shape;89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6525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90" name="Google Shape;90;p1"/>
          <p:cNvPicPr preferRelativeResize="0"/>
          <p:nvPr/>
        </p:nvPicPr>
        <p:blipFill rotWithShape="1">
          <a:blip r:embed="rId4">
            <a:alphaModFix/>
          </a:blip>
          <a:srcRect b="44496" l="33241" r="33675" t="44184"/>
          <a:stretch/>
        </p:blipFill>
        <p:spPr>
          <a:xfrm>
            <a:off x="4276056" y="5938769"/>
            <a:ext cx="3639887" cy="6993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524000" y="5499967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COMBE Davodet Delahegue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Antoine Aurélien Emilien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838200" y="735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Utilisation des branches git </a:t>
            </a:r>
            <a:endParaRPr/>
          </a:p>
        </p:txBody>
      </p:sp>
      <p:pic>
        <p:nvPicPr>
          <p:cNvPr descr="A clock in the middle of a watch&#10;&#10;Description automatically generated" id="150" name="Google Shape;15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0" y="0"/>
            <a:ext cx="12192000" cy="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1266500" y="4911075"/>
            <a:ext cx="404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Identifiants de connexion à github : Projet ECEbay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Email : </a:t>
            </a:r>
            <a:r>
              <a:rPr lang="fr-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combeantoine78@gmail.com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Password : webdynamique2020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 rotWithShape="1">
          <a:blip r:embed="rId5">
            <a:alphaModFix/>
          </a:blip>
          <a:srcRect b="2195" l="0" r="0" t="1092"/>
          <a:stretch/>
        </p:blipFill>
        <p:spPr>
          <a:xfrm>
            <a:off x="0" y="2560250"/>
            <a:ext cx="6571901" cy="20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6">
            <a:alphaModFix/>
          </a:blip>
          <a:srcRect b="1117" l="0" r="0" t="0"/>
          <a:stretch/>
        </p:blipFill>
        <p:spPr>
          <a:xfrm>
            <a:off x="6571900" y="2560250"/>
            <a:ext cx="5391350" cy="20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58" name="Google Shape;15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0" y="0"/>
            <a:ext cx="12192000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59" name="Google Shape;1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965" y="4541520"/>
            <a:ext cx="1830584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209657" y="1935480"/>
            <a:ext cx="350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Delahegue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du site internet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front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Système d’enchère en back end</a:t>
            </a:r>
            <a:endParaRPr/>
          </a:p>
        </p:txBody>
      </p:sp>
      <p:pic>
        <p:nvPicPr>
          <p:cNvPr descr="A close up of a logo&#10;&#10;Description automatically generated" id="161" name="Google Shape;16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6215" y="4434840"/>
            <a:ext cx="1662207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8428600" y="1935474"/>
            <a:ext cx="35052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Antoine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 du Git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d'éléments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 front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Système de recherche dans le back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63" name="Google Shape;16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6757" y="4512766"/>
            <a:ext cx="2000250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4242925" y="1964225"/>
            <a:ext cx="37875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Davodet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Aurélien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base de donnée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Programmation du back 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Implémentation back end-front-end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4244850" y="1259775"/>
            <a:ext cx="3702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Répartition des tâches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8797" y="3673150"/>
            <a:ext cx="1385851" cy="1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71" name="Google Shape;17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0" y="0"/>
            <a:ext cx="12192000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965" y="4541520"/>
            <a:ext cx="1830584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209670" y="1905000"/>
            <a:ext cx="3505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Delahegue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Première expérience d’une division de travail entre back et front end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 facile de rassembler les deux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Travail aboutit, équipe en harmonie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 facile en temps de confinement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74" name="Google Shape;17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6215" y="4434840"/>
            <a:ext cx="1662207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8329875" y="1905000"/>
            <a:ext cx="36828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Antoine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Expérience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création de site internet enrichissante car c’est un projet concret et le site est fonctionnel à la fin de la semaine.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bonne ambiance qui a permis de travailler dans de bonnes conditions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76" name="Google Shape;1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6757" y="4512766"/>
            <a:ext cx="2000250" cy="231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4293475" y="1905000"/>
            <a:ext cx="3625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Davodet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Aurélien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n’est pas le premier site que je fais, mais c’est le premie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où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 m’occupe exclusivement du back. Un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emboîtement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compliqué avec le front, facilité par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l'utilisation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git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82" name="Google Shape;182;g7480aa168d_0_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0" y="0"/>
            <a:ext cx="12192000" cy="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7480aa168d_0_8"/>
          <p:cNvSpPr txBox="1"/>
          <p:nvPr/>
        </p:nvSpPr>
        <p:spPr>
          <a:xfrm>
            <a:off x="488100" y="1227538"/>
            <a:ext cx="11215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7480aa168d_0_8"/>
          <p:cNvSpPr txBox="1"/>
          <p:nvPr/>
        </p:nvSpPr>
        <p:spPr>
          <a:xfrm>
            <a:off x="1606500" y="1401175"/>
            <a:ext cx="89790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Bilan du groupe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 projet a été très instructif pour notre groupe. Nous avons 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amélioré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notre utilisation du logiciel de 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versionning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Git, qui nous a simplifié l’organisation et la répartition des tâches.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Nous avons aussi découvert le passage d’un design spécifique à sa programmation en langages HTML/CSS, c’est parfois compliqué de passer cette étape.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 effet, la principal difficulté pour nous a été l’intégration du back dans le front. Certains éléments ne fonctionnant plus après l’intégration. Il a 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fallu</a:t>
            </a:r>
            <a:r>
              <a:rPr lang="fr-F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faire preuve de patience.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85" name="Google Shape;185;g7480aa168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965" y="4541520"/>
            <a:ext cx="1830583" cy="2316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6" name="Google Shape;186;g7480aa168d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6215" y="4434840"/>
            <a:ext cx="1662207" cy="2316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7" name="Google Shape;187;g7480aa168d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6757" y="4512766"/>
            <a:ext cx="2000250" cy="231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92" name="Google Shape;19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000" l="0" r="0" t="0"/>
          <a:stretch/>
        </p:blipFill>
        <p:spPr>
          <a:xfrm>
            <a:off x="0" y="0"/>
            <a:ext cx="12194431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1063650" y="1421450"/>
            <a:ext cx="10064700" cy="4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Sources :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fr-FR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https://www.w3schools.com/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fr-FR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https://openclassrooms.com/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fr-FR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https://www.udemy.com/course/formation-developpeur-web/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fr-FR" sz="23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Youtube → Bootstrap : </a:t>
            </a:r>
            <a:r>
              <a:rPr lang="fr-FR" sz="2300" u="sng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Faire un Carousel</a:t>
            </a:r>
            <a:r>
              <a:rPr lang="fr-FR" sz="23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chaine : Le Designer du Web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96" name="Google Shape;96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0" y="0"/>
            <a:ext cx="12192000" cy="85344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31520" y="2798296"/>
            <a:ext cx="1146048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- Back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	- Front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	- Spécifications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	- Git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	- Bilans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	- Bibliographie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0" y="1424270"/>
            <a:ext cx="12192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Sommaire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9413" y="647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Modèle entité-association</a:t>
            </a:r>
            <a:endParaRPr/>
          </a:p>
        </p:txBody>
      </p:sp>
      <p:pic>
        <p:nvPicPr>
          <p:cNvPr descr="A clock in the middle of a watch&#10;&#10;Description automatically generated" id="104" name="Google Shape;10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-1" y="0"/>
            <a:ext cx="12194400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075" y="1843113"/>
            <a:ext cx="7064281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700e994c_1_0"/>
          <p:cNvSpPr txBox="1"/>
          <p:nvPr>
            <p:ph type="title"/>
          </p:nvPr>
        </p:nvSpPr>
        <p:spPr>
          <a:xfrm>
            <a:off x="839413" y="647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Modèle relationnel de la BDD</a:t>
            </a:r>
            <a:endParaRPr/>
          </a:p>
        </p:txBody>
      </p:sp>
      <p:pic>
        <p:nvPicPr>
          <p:cNvPr descr="A clock in the middle of a watch&#10;&#10;Description automatically generated" id="111" name="Google Shape;111;g74700e994c_1_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556" l="0" r="0" t="0"/>
          <a:stretch/>
        </p:blipFill>
        <p:spPr>
          <a:xfrm>
            <a:off x="-1" y="0"/>
            <a:ext cx="12194400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74700e994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950" y="1973625"/>
            <a:ext cx="6686528" cy="45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17" name="Google Shape;117;p4"/>
          <p:cNvPicPr preferRelativeResize="0"/>
          <p:nvPr/>
        </p:nvPicPr>
        <p:blipFill rotWithShape="1">
          <a:blip r:embed="rId3">
            <a:alphaModFix/>
          </a:blip>
          <a:srcRect b="87999" l="0" r="0" t="0"/>
          <a:stretch/>
        </p:blipFill>
        <p:spPr>
          <a:xfrm>
            <a:off x="0" y="0"/>
            <a:ext cx="12192000" cy="8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838200" y="1645650"/>
            <a:ext cx="10602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Le design de notre site a été realisé sur figma, accessible avec le lien suivant :</a:t>
            </a:r>
            <a:r>
              <a:rPr lang="fr-FR" sz="2000" u="sng">
                <a:solidFill>
                  <a:schemeClr val="hlink"/>
                </a:solidFill>
                <a:hlinkClick r:id="rId4"/>
              </a:rPr>
              <a:t>h</a:t>
            </a:r>
            <a:r>
              <a:rPr lang="fr-FR" sz="2000" u="sng">
                <a:solidFill>
                  <a:schemeClr val="hlink"/>
                </a:solidFill>
                <a:hlinkClick r:id="rId5"/>
              </a:rPr>
              <a:t>ttps://www.figma.com/file/TxyAfbsVRB2EgMebOn1yYP/ECE-Bay?node-id=0%3A1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Nous allons ensuite présenter deux parcours prototypé au début de la semaine piscine, celui d’un vendeur et celui d’un admin. Nous vous expliquerons les différences avec le </a:t>
            </a:r>
            <a:r>
              <a:rPr lang="fr-FR"/>
              <a:t>modèle</a:t>
            </a:r>
            <a:r>
              <a:rPr lang="fr-FR"/>
              <a:t> actuel et les raisons de nos choix.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23" name="Google Shape;123;g74700e994c_1_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999" l="0" r="0" t="0"/>
          <a:stretch/>
        </p:blipFill>
        <p:spPr>
          <a:xfrm>
            <a:off x="0" y="0"/>
            <a:ext cx="12192000" cy="8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4700e994c_1_9"/>
          <p:cNvSpPr txBox="1"/>
          <p:nvPr/>
        </p:nvSpPr>
        <p:spPr>
          <a:xfrm>
            <a:off x="4122450" y="1148875"/>
            <a:ext cx="3947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Calibri"/>
                <a:ea typeface="Calibri"/>
                <a:cs typeface="Calibri"/>
                <a:sym typeface="Calibri"/>
              </a:rPr>
              <a:t>Parcours Vendeur sur Figma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74700e994c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429132"/>
            <a:ext cx="12192000" cy="336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30" name="Google Shape;130;g74700e994c_1_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999" l="0" r="0" t="0"/>
          <a:stretch/>
        </p:blipFill>
        <p:spPr>
          <a:xfrm>
            <a:off x="0" y="0"/>
            <a:ext cx="12192000" cy="8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74700e994c_1_15"/>
          <p:cNvSpPr txBox="1"/>
          <p:nvPr/>
        </p:nvSpPr>
        <p:spPr>
          <a:xfrm>
            <a:off x="-601400" y="3213000"/>
            <a:ext cx="3702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Calibri"/>
                <a:ea typeface="Calibri"/>
                <a:cs typeface="Calibri"/>
                <a:sym typeface="Calibri"/>
              </a:rPr>
              <a:t>Parcours Admin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Calibri"/>
                <a:ea typeface="Calibri"/>
                <a:cs typeface="Calibri"/>
                <a:sym typeface="Calibri"/>
              </a:rPr>
              <a:t>sur Figma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74700e994c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370" y="822950"/>
            <a:ext cx="9466632" cy="60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37" name="Google Shape;137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000" l="0" r="0" t="0"/>
          <a:stretch/>
        </p:blipFill>
        <p:spPr>
          <a:xfrm>
            <a:off x="0" y="0"/>
            <a:ext cx="1219200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1725"/>
            <a:ext cx="12191995" cy="46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ck in the middle of a watch&#10;&#10;Description automatically generated" id="143" name="Google Shape;143;g7480aa168d_0_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7999" l="0" r="0" t="0"/>
          <a:stretch/>
        </p:blipFill>
        <p:spPr>
          <a:xfrm>
            <a:off x="0" y="0"/>
            <a:ext cx="12192000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7480aa168d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10925"/>
            <a:ext cx="12192005" cy="355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2020-04-19T23:27:47Z</dcterms:created>
  <dc:creator>delahegueemilien@gmail.com</dc:creator>
</cp:coreProperties>
</file>